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58" y="-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B11F2-5C62-44D0-82BE-702FBE699B87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EABF-6565-4385-A5AC-F46B5B1BD8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2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AEABF-6565-4385-A5AC-F46B5B1BD8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98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19" y="516579"/>
            <a:ext cx="3310969" cy="665024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ФИНАЛ КОНКУРСА ПРОЕКТОВ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ru-RU" dirty="0" smtClean="0">
                <a:latin typeface="+mn-lt"/>
              </a:rPr>
              <a:t>IOT АКАДЕМИИ SAMSUNG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0" y="252903"/>
            <a:ext cx="2231160" cy="448139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6959600" y="6400799"/>
            <a:ext cx="51105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 - 2019 </a:t>
            </a:r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Система контроля за состоянием здоровья рабочего на стройке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4366819" y="3522335"/>
            <a:ext cx="7607531" cy="13255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Гарянин</a:t>
            </a:r>
            <a:r>
              <a:rPr kumimoji="0" lang="ru-RU" sz="36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36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Никита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baseline="0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Преподаватель</a:t>
            </a:r>
            <a:r>
              <a:rPr lang="en-US" sz="3600" b="1" baseline="0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: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ru-RU" sz="3600" b="1" dirty="0" err="1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Файчук</a:t>
            </a:r>
            <a:r>
              <a:rPr lang="ru-RU" sz="36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ru-RU" sz="36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Д.В.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- 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201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9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54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9666" y="1585869"/>
            <a:ext cx="10891558" cy="399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b="0" dirty="0" smtClean="0">
                <a:solidFill>
                  <a:schemeClr val="tx1"/>
                </a:solidFill>
              </a:rPr>
              <a:t>Количество несчастных случаев за год около трех тысяч по данным </a:t>
            </a:r>
            <a:r>
              <a:rPr lang="ru-RU" sz="2000" b="0" dirty="0" err="1" smtClean="0">
                <a:solidFill>
                  <a:schemeClr val="tx1"/>
                </a:solidFill>
              </a:rPr>
              <a:t>Роструда</a:t>
            </a:r>
            <a:r>
              <a:rPr lang="ru-RU" sz="2000" b="0" dirty="0" smtClean="0">
                <a:solidFill>
                  <a:schemeClr val="tx1"/>
                </a:solidFill>
              </a:rPr>
              <a:t>. </a:t>
            </a:r>
            <a:endParaRPr lang="ru-RU" sz="2000" b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5" y="2216389"/>
            <a:ext cx="10550899" cy="40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проблемы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8" y="1322905"/>
            <a:ext cx="11209850" cy="30638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Производить постоянный мониторинг состояния здоровья и предоставлять данные ответственному лицу.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Дать возможность рабочему сообщить о его проблемах со здоровьем.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Предоставить комплекс устройств для мониторинга.  </a:t>
            </a:r>
            <a:endParaRPr lang="ru-RU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Схематичное представление </a:t>
            </a:r>
            <a:r>
              <a:rPr lang="ru-RU" dirty="0" smtClean="0"/>
              <a:t>проекта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0" y="2242795"/>
            <a:ext cx="2355196" cy="2355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7" y="1156166"/>
            <a:ext cx="1798170" cy="13396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1" y="2495803"/>
            <a:ext cx="1239247" cy="976526"/>
          </a:xfrm>
          <a:prstGeom prst="rect">
            <a:avLst/>
          </a:prstGeom>
        </p:spPr>
      </p:pic>
      <p:pic>
        <p:nvPicPr>
          <p:cNvPr id="1028" name="Picture 4" descr="https://www.seoclerk.com/pics/want55702-1KHKmz150876125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700" y="2495803"/>
            <a:ext cx="1378450" cy="19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4.iconfinder.com/data/icons/logos-3/504/php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278" y="2794871"/>
            <a:ext cx="1251047" cy="125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право 10"/>
          <p:cNvSpPr/>
          <p:nvPr/>
        </p:nvSpPr>
        <p:spPr>
          <a:xfrm>
            <a:off x="2646808" y="2873231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5438223" y="3238730"/>
            <a:ext cx="913570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 descr="Ð¤Ð¾ÑÐ¾ 1/4 Troyka-GPS/GLONASS, ÐÑÐ¸ÐµÐ¼Ð½Ð¸Ðº GPS/GLONAS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0" y="3886436"/>
            <a:ext cx="1183325" cy="9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вправо 14"/>
          <p:cNvSpPr/>
          <p:nvPr/>
        </p:nvSpPr>
        <p:spPr>
          <a:xfrm rot="20536918">
            <a:off x="2640238" y="3728296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4" name="Picture 10" descr="http://wiki.amperka.ru/_media/%D0%BF%D1%80%D0%BE%D0%B4%D1%83%D0%BA%D1%82%D1%8B:arduino-gprs-shield-v3:arduino-gprs-shield-v3.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7" y="2323298"/>
            <a:ext cx="1948833" cy="18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трелка вправо 17"/>
          <p:cNvSpPr/>
          <p:nvPr/>
        </p:nvSpPr>
        <p:spPr>
          <a:xfrm>
            <a:off x="8344434" y="3235125"/>
            <a:ext cx="689291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2597105" y="2873229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5438223" y="3239508"/>
            <a:ext cx="873020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20536918">
            <a:off x="2597105" y="3749971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8306966" y="3235123"/>
            <a:ext cx="689291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>
            <a:off x="10252583" y="3234345"/>
            <a:ext cx="641136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>
            <a:off x="10240491" y="3235123"/>
            <a:ext cx="612678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2116884">
            <a:off x="2717097" y="2028498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2116884">
            <a:off x="2684212" y="2006822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0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устройства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27778"/>
          <a:stretch/>
        </p:blipFill>
        <p:spPr>
          <a:xfrm>
            <a:off x="7032307" y="1851660"/>
            <a:ext cx="3857625" cy="3276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25968"/>
          <a:stretch/>
        </p:blipFill>
        <p:spPr>
          <a:xfrm rot="5400000">
            <a:off x="1420187" y="1866900"/>
            <a:ext cx="36576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информации на экране смартфона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018256" y="737671"/>
            <a:ext cx="4326731" cy="6120329"/>
            <a:chOff x="1498316" y="777676"/>
            <a:chExt cx="4326731" cy="6120329"/>
          </a:xfrm>
        </p:grpSpPr>
        <p:pic>
          <p:nvPicPr>
            <p:cNvPr id="4" name="Picture 4" descr="https://www.seoclerk.com/pics/want55702-1KHKmz150876125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316" y="777676"/>
              <a:ext cx="4326731" cy="612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6374F838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6536"/>
                  </p14:media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412716" y="1609859"/>
              <a:ext cx="2527911" cy="4494064"/>
            </a:xfrm>
            <a:prstGeom prst="rect">
              <a:avLst/>
            </a:prstGeom>
          </p:spPr>
        </p:pic>
      </p:grpSp>
      <p:pic>
        <p:nvPicPr>
          <p:cNvPr id="2050" name="Picture 2" descr="https://safetec.hsi.com/hs-fs/hubfs/Safetec%20Redesign%20(Jan2018)/Images/bottom-page-image.png?width=3365&amp;name=bottom-page-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66" y="1506553"/>
            <a:ext cx="5744064" cy="38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113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Стоймость</a:t>
            </a:r>
            <a:r>
              <a:rPr lang="ru-RU" dirty="0" smtClean="0"/>
              <a:t> решения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9" y="1185735"/>
            <a:ext cx="11007224" cy="4089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Плата </a:t>
            </a:r>
            <a:r>
              <a:rPr lang="en-US" b="0" dirty="0" err="1" smtClean="0">
                <a:solidFill>
                  <a:schemeClr val="tx1"/>
                </a:solidFill>
              </a:rPr>
              <a:t>nucleo</a:t>
            </a:r>
            <a:r>
              <a:rPr lang="en-US" b="0" dirty="0" smtClean="0">
                <a:solidFill>
                  <a:schemeClr val="tx1"/>
                </a:solidFill>
              </a:rPr>
              <a:t> f401re  2000</a:t>
            </a:r>
            <a:r>
              <a:rPr lang="ru-RU" b="0" dirty="0">
                <a:solidFill>
                  <a:schemeClr val="tx1"/>
                </a:solidFill>
              </a:rPr>
              <a:t> </a:t>
            </a:r>
            <a:r>
              <a:rPr lang="ru-RU" b="0" dirty="0" smtClean="0">
                <a:solidFill>
                  <a:schemeClr val="tx1"/>
                </a:solidFill>
              </a:rPr>
              <a:t>рублей.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Кнопка 200 рублей.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b="0" dirty="0" err="1" smtClean="0">
                <a:solidFill>
                  <a:schemeClr val="tx1"/>
                </a:solidFill>
              </a:rPr>
              <a:t>Gps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ru-RU" b="0" dirty="0" smtClean="0">
                <a:solidFill>
                  <a:schemeClr val="tx1"/>
                </a:solidFill>
              </a:rPr>
              <a:t>датчик </a:t>
            </a:r>
            <a:r>
              <a:rPr lang="en-US" b="0" dirty="0" smtClean="0">
                <a:solidFill>
                  <a:schemeClr val="tx1"/>
                </a:solidFill>
              </a:rPr>
              <a:t>1000 </a:t>
            </a:r>
            <a:r>
              <a:rPr lang="ru-RU" b="0" dirty="0" smtClean="0">
                <a:solidFill>
                  <a:schemeClr val="tx1"/>
                </a:solidFill>
              </a:rPr>
              <a:t>рублей.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IMU-</a:t>
            </a:r>
            <a:r>
              <a:rPr lang="ru-RU" b="0" dirty="0" smtClean="0">
                <a:solidFill>
                  <a:schemeClr val="tx1"/>
                </a:solidFill>
              </a:rPr>
              <a:t>сенсор</a:t>
            </a:r>
            <a:r>
              <a:rPr lang="en-US" b="0" dirty="0" smtClean="0">
                <a:solidFill>
                  <a:schemeClr val="tx1"/>
                </a:solidFill>
              </a:rPr>
              <a:t> 1000</a:t>
            </a:r>
            <a:r>
              <a:rPr lang="ru-RU" b="0" dirty="0" smtClean="0">
                <a:solidFill>
                  <a:schemeClr val="tx1"/>
                </a:solidFill>
              </a:rPr>
              <a:t> рублей.</a:t>
            </a:r>
            <a:endParaRPr lang="ru-RU" b="0" dirty="0">
              <a:solidFill>
                <a:schemeClr val="tx1"/>
              </a:solidFill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GPRS Shield </a:t>
            </a:r>
            <a:r>
              <a:rPr lang="en-US" b="0" dirty="0" smtClean="0">
                <a:solidFill>
                  <a:schemeClr val="tx1"/>
                </a:solidFill>
              </a:rPr>
              <a:t>v3</a:t>
            </a:r>
            <a:r>
              <a:rPr lang="ru-RU" b="0" dirty="0" smtClean="0">
                <a:solidFill>
                  <a:schemeClr val="tx1"/>
                </a:solidFill>
              </a:rPr>
              <a:t> 2000 рублей</a:t>
            </a:r>
            <a:r>
              <a:rPr lang="ru-RU" b="0" dirty="0" smtClean="0">
                <a:solidFill>
                  <a:schemeClr val="tx1"/>
                </a:solidFill>
              </a:rPr>
              <a:t>.</a:t>
            </a:r>
            <a:endParaRPr lang="ru-RU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b="0" dirty="0" smtClean="0">
                <a:solidFill>
                  <a:schemeClr val="tx1"/>
                </a:solidFill>
              </a:rPr>
              <a:t>Итого</a:t>
            </a:r>
            <a:r>
              <a:rPr lang="en-US" b="0" dirty="0" smtClean="0">
                <a:solidFill>
                  <a:schemeClr val="tx1"/>
                </a:solidFill>
              </a:rPr>
              <a:t>: 6200 </a:t>
            </a:r>
            <a:r>
              <a:rPr lang="ru-RU" b="0" dirty="0" smtClean="0">
                <a:solidFill>
                  <a:schemeClr val="tx1"/>
                </a:solidFill>
              </a:rPr>
              <a:t>рублей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</a:t>
            </a:r>
            <a:r>
              <a:rPr lang="ru-RU" dirty="0" smtClean="0"/>
              <a:t>планы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9" y="1268969"/>
            <a:ext cx="9946872" cy="232767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Подключить устройство к внешнему источнику питания.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Настроить работу </a:t>
            </a:r>
            <a:r>
              <a:rPr lang="en-US" sz="2400" b="0" dirty="0" smtClean="0">
                <a:solidFill>
                  <a:schemeClr val="tx1"/>
                </a:solidFill>
              </a:rPr>
              <a:t>GSM </a:t>
            </a:r>
            <a:r>
              <a:rPr lang="ru-RU" sz="2400" b="0" dirty="0" smtClean="0">
                <a:solidFill>
                  <a:schemeClr val="tx1"/>
                </a:solidFill>
              </a:rPr>
              <a:t>модуля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Усовершенствовать серверную часть</a:t>
            </a:r>
          </a:p>
        </p:txBody>
      </p:sp>
    </p:spTree>
    <p:extLst>
      <p:ext uri="{BB962C8B-B14F-4D97-AF65-F5344CB8AC3E}">
        <p14:creationId xmlns:p14="http://schemas.microsoft.com/office/powerpoint/2010/main" val="27409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125</Words>
  <Application>Microsoft Office PowerPoint</Application>
  <PresentationFormat>Широкоэкранный</PresentationFormat>
  <Paragraphs>25</Paragraphs>
  <Slides>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Тема Office</vt:lpstr>
      <vt:lpstr>Система контроля за состоянием здоровья рабочего на стройке</vt:lpstr>
      <vt:lpstr>Проблема</vt:lpstr>
      <vt:lpstr>Решение проблемы</vt:lpstr>
      <vt:lpstr>Схематичное представление проекта</vt:lpstr>
      <vt:lpstr>Прототип устройства</vt:lpstr>
      <vt:lpstr>Вывод информации на экране смартфона</vt:lpstr>
      <vt:lpstr>Стоймость решения</vt:lpstr>
      <vt:lpstr>Дальнейшие планы</vt:lpstr>
    </vt:vector>
  </TitlesOfParts>
  <Company>VistaVideo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RePack by Diakov</cp:lastModifiedBy>
  <cp:revision>32</cp:revision>
  <dcterms:created xsi:type="dcterms:W3CDTF">2018-05-28T23:03:13Z</dcterms:created>
  <dcterms:modified xsi:type="dcterms:W3CDTF">2019-06-13T09:09:56Z</dcterms:modified>
</cp:coreProperties>
</file>